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9" r:id="rId2"/>
  </p:sldMasterIdLst>
  <p:notesMasterIdLst>
    <p:notesMasterId r:id="rId4"/>
  </p:notesMasterIdLst>
  <p:sldIdLst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63" autoAdjust="0"/>
    <p:restoredTop sz="94660"/>
  </p:normalViewPr>
  <p:slideViewPr>
    <p:cSldViewPr>
      <p:cViewPr varScale="1">
        <p:scale>
          <a:sx n="79" d="100"/>
          <a:sy n="79" d="100"/>
        </p:scale>
        <p:origin x="90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6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1/11/2017 9:54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1/11/2017 9:54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1/11/2017 9:54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1/11/2017 9:54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1/11/2017 9:54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1/11/2017 9:54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1/11/2017 9:54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371603" y="2743200"/>
            <a:ext cx="7086598" cy="36576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latin typeface="Bookman Old Style" pitchFamily="18" charset="0"/>
              </a:rPr>
              <a:t>Participated in the: </a:t>
            </a:r>
          </a:p>
          <a:p>
            <a:endParaRPr lang="en-US" sz="4000" dirty="0" smtClean="0">
              <a:latin typeface="Bookman Old Style" pitchFamily="18" charset="0"/>
            </a:endParaRPr>
          </a:p>
          <a:p>
            <a:pPr algn="ctr"/>
            <a:endParaRPr lang="en-US" sz="4000" dirty="0">
              <a:latin typeface="Bookman Old Style" pitchFamily="18" charset="0"/>
            </a:endParaRPr>
          </a:p>
          <a:p>
            <a:pPr algn="ctr"/>
            <a:r>
              <a:rPr lang="en-US" sz="8000" b="1" dirty="0" smtClean="0">
                <a:solidFill>
                  <a:schemeClr val="accent1"/>
                </a:solidFill>
                <a:latin typeface="Bookman Old Style" pitchFamily="18" charset="0"/>
              </a:rPr>
              <a:t>Mumps Outbreak Webinar</a:t>
            </a:r>
          </a:p>
          <a:p>
            <a:pPr algn="ctr"/>
            <a:endParaRPr lang="en-US" sz="5100" b="1" dirty="0" smtClean="0">
              <a:solidFill>
                <a:schemeClr val="accent1"/>
              </a:solidFill>
              <a:latin typeface="Bookman Old Style" pitchFamily="18" charset="0"/>
            </a:endParaRPr>
          </a:p>
          <a:p>
            <a:pPr algn="ctr"/>
            <a:r>
              <a:rPr lang="en-US" sz="7200" b="1" dirty="0" smtClean="0">
                <a:latin typeface="Bookman Old Style" pitchFamily="18" charset="0"/>
              </a:rPr>
              <a:t>January 10, 2017</a:t>
            </a:r>
          </a:p>
          <a:p>
            <a:endParaRPr lang="en-US" dirty="0">
              <a:latin typeface="Calibri Light" panose="020F0302020204030204" pitchFamily="34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sz="4900" dirty="0" smtClean="0">
                <a:latin typeface="Bookman Old Style" pitchFamily="18" charset="0"/>
              </a:rPr>
              <a:t>________________________________________</a:t>
            </a:r>
            <a:endParaRPr lang="en-US" sz="4900" dirty="0">
              <a:latin typeface="Bookman Old Style" pitchFamily="18" charset="0"/>
            </a:endParaRPr>
          </a:p>
          <a:p>
            <a:pPr lvl="1" algn="r">
              <a:lnSpc>
                <a:spcPct val="120000"/>
              </a:lnSpc>
              <a:spcBef>
                <a:spcPts val="0"/>
              </a:spcBef>
            </a:pPr>
            <a:r>
              <a:rPr lang="en-US" sz="4900" dirty="0">
                <a:solidFill>
                  <a:schemeClr val="tx1"/>
                </a:solidFill>
                <a:latin typeface="Bookman Old Style" pitchFamily="18" charset="0"/>
              </a:rPr>
              <a:t>Michele Roberts, MPH, MCHES, Director</a:t>
            </a:r>
          </a:p>
          <a:p>
            <a:r>
              <a:rPr lang="en-US" sz="4900" dirty="0">
                <a:latin typeface="Bookman Old Style" pitchFamily="18" charset="0"/>
              </a:rPr>
              <a:t> </a:t>
            </a:r>
          </a:p>
          <a:p>
            <a:r>
              <a:rPr lang="en-US" sz="4900" dirty="0">
                <a:latin typeface="Bookman Old Style" pitchFamily="18" charset="0"/>
              </a:rPr>
              <a:t> 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Name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22400" y="-685800"/>
            <a:ext cx="68072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Calibri Light" panose="020F0302020204030204" pitchFamily="34" charset="0"/>
            </a:endParaRPr>
          </a:p>
          <a:p>
            <a:endParaRPr lang="en-US" dirty="0" smtClean="0">
              <a:latin typeface="Calibri Light" panose="020F0302020204030204" pitchFamily="34" charset="0"/>
            </a:endParaRPr>
          </a:p>
          <a:p>
            <a:endParaRPr lang="en-US" dirty="0">
              <a:latin typeface="Calibri Light" panose="020F0302020204030204" pitchFamily="34" charset="0"/>
            </a:endParaRPr>
          </a:p>
          <a:p>
            <a:endParaRPr lang="en-US" dirty="0" smtClean="0">
              <a:latin typeface="Calibri Light" panose="020F0302020204030204" pitchFamily="34" charset="0"/>
            </a:endParaRPr>
          </a:p>
          <a:p>
            <a:pPr algn="ctr"/>
            <a:r>
              <a:rPr lang="en-US" b="1" dirty="0" smtClean="0">
                <a:latin typeface="Bookman Old Style" pitchFamily="18" charset="0"/>
              </a:rPr>
              <a:t>Washington </a:t>
            </a:r>
            <a:r>
              <a:rPr lang="en-US" b="1" dirty="0">
                <a:latin typeface="Bookman Old Style" pitchFamily="18" charset="0"/>
              </a:rPr>
              <a:t>State Department of Health</a:t>
            </a:r>
          </a:p>
          <a:p>
            <a:pPr algn="ctr"/>
            <a:r>
              <a:rPr lang="en-US" b="1" dirty="0">
                <a:latin typeface="Bookman Old Style" pitchFamily="18" charset="0"/>
              </a:rPr>
              <a:t>Office of Immunization and Child </a:t>
            </a:r>
            <a:r>
              <a:rPr lang="en-US" b="1" dirty="0" smtClean="0">
                <a:latin typeface="Bookman Old Style" pitchFamily="18" charset="0"/>
              </a:rPr>
              <a:t>Profile</a:t>
            </a:r>
          </a:p>
          <a:p>
            <a:pPr algn="ctr"/>
            <a:endParaRPr lang="en-US" sz="500" dirty="0" smtClean="0">
              <a:latin typeface="Bookman Old Style" pitchFamily="18" charset="0"/>
            </a:endParaRPr>
          </a:p>
          <a:p>
            <a:pPr algn="ctr"/>
            <a:r>
              <a:rPr lang="en-US" dirty="0" smtClean="0">
                <a:latin typeface="Bookman Old Style" pitchFamily="18" charset="0"/>
              </a:rPr>
              <a:t>This </a:t>
            </a:r>
            <a:r>
              <a:rPr lang="en-US" dirty="0">
                <a:latin typeface="Bookman Old Style" pitchFamily="18" charset="0"/>
              </a:rPr>
              <a:t>certifies </a:t>
            </a:r>
            <a:r>
              <a:rPr lang="en-US" dirty="0" smtClean="0">
                <a:latin typeface="Bookman Old Style" pitchFamily="18" charset="0"/>
              </a:rPr>
              <a:t>that:</a:t>
            </a:r>
            <a:endParaRPr lang="en-US" dirty="0">
              <a:latin typeface="Bookman Old Style" pitchFamily="18" charset="0"/>
            </a:endParaRPr>
          </a:p>
        </p:txBody>
      </p:sp>
      <p:pic>
        <p:nvPicPr>
          <p:cNvPr id="1027" name="Picture 3" descr="dohcolorsmall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600199" cy="62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105399"/>
            <a:ext cx="2590800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0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Bookman Old Style</vt:lpstr>
      <vt:lpstr>Calibri</vt:lpstr>
      <vt:lpstr>Calibri Light</vt:lpstr>
      <vt:lpstr>Tw Cen MT</vt:lpstr>
      <vt:lpstr>Wingdings</vt:lpstr>
      <vt:lpstr>Wingdings 2</vt:lpstr>
      <vt:lpstr>Median</vt:lpstr>
      <vt:lpstr>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2015-04-02T16:27:33Z</dcterms:created>
  <dcterms:modified xsi:type="dcterms:W3CDTF">2017-01-11T17:55:22Z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